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3" r:id="rId5"/>
    <p:sldId id="314" r:id="rId6"/>
    <p:sldId id="312" r:id="rId7"/>
    <p:sldId id="315" r:id="rId8"/>
    <p:sldId id="342" r:id="rId9"/>
    <p:sldId id="343" r:id="rId10"/>
    <p:sldId id="344" r:id="rId11"/>
    <p:sldId id="317" r:id="rId12"/>
    <p:sldId id="345" r:id="rId13"/>
    <p:sldId id="316" r:id="rId14"/>
    <p:sldId id="347" r:id="rId15"/>
    <p:sldId id="318" r:id="rId16"/>
    <p:sldId id="346" r:id="rId17"/>
    <p:sldId id="348" r:id="rId18"/>
    <p:sldId id="319" r:id="rId19"/>
    <p:sldId id="320" r:id="rId20"/>
    <p:sldId id="349" r:id="rId21"/>
    <p:sldId id="350" r:id="rId22"/>
    <p:sldId id="351" r:id="rId23"/>
    <p:sldId id="321" r:id="rId24"/>
    <p:sldId id="333" r:id="rId25"/>
    <p:sldId id="352" r:id="rId26"/>
    <p:sldId id="353" r:id="rId27"/>
    <p:sldId id="354" r:id="rId28"/>
    <p:sldId id="355" r:id="rId29"/>
    <p:sldId id="322" r:id="rId30"/>
    <p:sldId id="323" r:id="rId31"/>
    <p:sldId id="329" r:id="rId32"/>
    <p:sldId id="327" r:id="rId33"/>
    <p:sldId id="328" r:id="rId34"/>
    <p:sldId id="324" r:id="rId35"/>
    <p:sldId id="334" r:id="rId36"/>
    <p:sldId id="332" r:id="rId37"/>
    <p:sldId id="325" r:id="rId38"/>
    <p:sldId id="331" r:id="rId39"/>
    <p:sldId id="335" r:id="rId40"/>
    <p:sldId id="326" r:id="rId41"/>
    <p:sldId id="337" r:id="rId42"/>
    <p:sldId id="338" r:id="rId43"/>
    <p:sldId id="339" r:id="rId44"/>
    <p:sldId id="340" r:id="rId45"/>
    <p:sldId id="341" r:id="rId46"/>
    <p:sldId id="33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C75A-0E8C-4861-A7EA-16655D6716A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920DF-7870-445D-8300-A02B0F71E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8.jpeg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4.jpeg"/><Relationship Id="rId4" Type="http://schemas.openxmlformats.org/officeDocument/2006/relationships/image" Target="../media/image28.jpeg"/><Relationship Id="rId9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8.jpeg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8.jpeg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8.jpeg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8.jpeg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icture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MẪU GIÁO MỸ LẠC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685800"/>
            <a:ext cx="7315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algn="ctr"/>
            <a:endParaRPr lang="en-US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1329192"/>
            <a:ext cx="7581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 ĐỀ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 THÔNG</a:t>
            </a:r>
          </a:p>
          <a:p>
            <a:pPr algn="ctr"/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CHUYỆN VỀ MỘT SỐ </a:t>
            </a:r>
          </a:p>
          <a:p>
            <a:pPr algn="ctr"/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 TIỆN GIAO THÔNG </a:t>
            </a:r>
          </a:p>
          <a:p>
            <a:pPr algn="ctr"/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 HÀNG KHÔNG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272677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-15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483889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2544762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Xem</a:t>
            </a:r>
            <a:r>
              <a:rPr lang="en-US" sz="8000" dirty="0" smtClean="0"/>
              <a:t> clip </a:t>
            </a:r>
            <a:r>
              <a:rPr lang="en-US" sz="8000" dirty="0" err="1" smtClean="0"/>
              <a:t>Trực</a:t>
            </a:r>
            <a:r>
              <a:rPr lang="en-US" sz="8000" dirty="0" smtClean="0"/>
              <a:t> </a:t>
            </a:r>
            <a:r>
              <a:rPr lang="en-US" sz="8000" dirty="0" err="1" smtClean="0"/>
              <a:t>Thăng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6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ownloads\vnas-vn-dsc-8476-1435669264935-0-111-800-1199-crop-143566931203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939862"/>
            <a:ext cx="9144000" cy="79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8085" y="5741074"/>
            <a:ext cx="389241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6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rực</a:t>
            </a:r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thăng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5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0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9" t="-1421" r="9939" b="15344"/>
          <a:stretch/>
        </p:blipFill>
        <p:spPr bwMode="auto">
          <a:xfrm>
            <a:off x="-1371600" y="-1413164"/>
            <a:ext cx="57912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wnloads\5887717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3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ownloads\truc th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5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ownloads\truc thang hco h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962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4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ownloads\truc thang chien dấ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6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412" y="0"/>
            <a:ext cx="10976811" cy="71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7150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hinh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khí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cầu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731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Downloads\khinh khi ca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XEM CLIP MÁY BAY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0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istrator\Downloads\khinh khi ca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XEM CLIP KHINH KHÍ CẦU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Downloads\xs-1-space-high-1495722304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istrator\Downloads\tau vu t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istrator\Downloads\tau vu tru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075977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ministrator\Downloads\tau vu t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3"/>
            <a:ext cx="9144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762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So </a:t>
            </a:r>
            <a:r>
              <a:rPr lang="en-US" sz="9600" dirty="0" err="1" smtClean="0">
                <a:solidFill>
                  <a:srgbClr val="FF0000"/>
                </a:solidFill>
              </a:rPr>
              <a:t>Sánh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6" name="Picture 10" descr="777-jal-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514600"/>
            <a:ext cx="3962400" cy="2667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C:\Users\Administrator\Downloads\vnas-vn-dsc-8476-1435669264935-0-111-800-1199-crop-1435669312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657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762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So </a:t>
            </a:r>
            <a:r>
              <a:rPr lang="en-US" sz="9600" dirty="0" err="1" smtClean="0">
                <a:solidFill>
                  <a:srgbClr val="FF0000"/>
                </a:solidFill>
              </a:rPr>
              <a:t>Sánh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5" name="Picture 9" descr="C:\Users\Administrator\Downloads\tải xuống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9835"/>
            <a:ext cx="4419600" cy="4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istrator\Downloads\airhyperson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19835"/>
            <a:ext cx="4038600" cy="4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Picture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TIỆN </a:t>
            </a:r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 BIẾN MẤT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777-jal-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35977" y="5325575"/>
            <a:ext cx="3877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ni avo"/>
              </a:rPr>
              <a:t>m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ni avo"/>
              </a:rPr>
              <a:t>áy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ni avo"/>
              </a:rPr>
              <a:t> bay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ni avo"/>
            </a:endParaRPr>
          </a:p>
        </p:txBody>
      </p:sp>
    </p:spTree>
    <p:extLst>
      <p:ext uri="{BB962C8B-B14F-4D97-AF65-F5344CB8AC3E}">
        <p14:creationId xmlns:p14="http://schemas.microsoft.com/office/powerpoint/2010/main" val="12851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HINH ANH\Hình ảnh chủ đề Mầm Non\hjnh phuong tien gjao thong\ve-may-bay-tu-da-nang-den-thanh-pho-ho-chi-min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761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INH ANH\Hình ảnh chủ đề Mầm Non\hjnh phuong tien gjao thong\t5503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2" y="28576"/>
            <a:ext cx="319603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ANH\Hình ảnh chủ đề Mầm Non\hjnh phuong tien gjao thong\Tau%20-%20ConDa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INH ANH\Hình ảnh chủ đề Mầm Non\hjnh phuong tien gjao thong\thuyen%20buom%20Lynn%20Riva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2"/>
            <a:ext cx="2976162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airhypersonic1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1" y="2210594"/>
            <a:ext cx="3196039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vnas-vn-dsc-8476-1435669264935-0-111-800-1199-crop-14356693120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18559" cy="24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tải xuống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23657"/>
            <a:ext cx="2971800" cy="2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tải xuống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86" y="4423065"/>
            <a:ext cx="3146714" cy="24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ownloads\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9324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INH ANH\Hình ảnh chủ đề Mầm Non\hjnh phuong tien gjao thong\t5503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2" y="28576"/>
            <a:ext cx="319603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ANH\Hình ảnh chủ đề Mầm Non\hjnh phuong tien gjao thong\Tau%20-%20ConDa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INH ANH\Hình ảnh chủ đề Mầm Non\hjnh phuong tien gjao thong\thuyen%20buom%20Lynn%20Riva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2"/>
            <a:ext cx="2976162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airhypersonic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1" y="2210594"/>
            <a:ext cx="3196039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vnas-vn-dsc-8476-1435669264935-0-111-800-1199-crop-14356693120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18559" cy="24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tải xuống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23657"/>
            <a:ext cx="2971800" cy="2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tải xuống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86" y="4423065"/>
            <a:ext cx="3146714" cy="24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ownloads\maxresdefaul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9324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>
            <a:off x="764181" y="2286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HINH ANH\Hình ảnh chủ đề Mầm Non\hjnh phuong tien gjao thong\ve-may-bay-tu-da-nang-den-thanh-pho-ho-chi-min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761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INH ANH\Hình ảnh chủ đề Mầm Non\hjnh phuong tien gjao thong\t5503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2" y="28576"/>
            <a:ext cx="319603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ANH\Hình ảnh chủ đề Mầm Non\hjnh phuong tien gjao thong\Tau%20-%20ConDa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INH ANH\Hình ảnh chủ đề Mầm Non\hjnh phuong tien gjao thong\thuyen%20buom%20Lynn%20Riva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2"/>
            <a:ext cx="2976162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airhypersonic1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1" y="2210594"/>
            <a:ext cx="3196039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vnas-vn-dsc-8476-1435669264935-0-111-800-1199-crop-14356693120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18559" cy="24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tải xuống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23657"/>
            <a:ext cx="2971800" cy="2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tải xuống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86" y="4423065"/>
            <a:ext cx="3146714" cy="24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ownloads\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9324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HINH ANH\Hình ảnh chủ đề Mầm Non\hjnh phuong tien gjao thong\ve-may-bay-tu-da-nang-den-thanh-pho-ho-chi-min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761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INH ANH\Hình ảnh chủ đề Mầm Non\hjnh phuong tien gjao thong\t5503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2" y="28576"/>
            <a:ext cx="319603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INH ANH\Hình ảnh chủ đề Mầm Non\hjnh phuong tien gjao thong\thuyen%20buom%20Lynn%20Riva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2"/>
            <a:ext cx="2976162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airhypersonic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1" y="2210594"/>
            <a:ext cx="3196039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tải xuống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23657"/>
            <a:ext cx="2971800" cy="2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tải xuống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86" y="4423065"/>
            <a:ext cx="3146714" cy="24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ownloads\maxres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9324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1" y="28576"/>
            <a:ext cx="289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33694"/>
            <a:ext cx="289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9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HINH ANH\Hình ảnh chủ đề Mầm Non\hjnh phuong tien gjao thong\ve-may-bay-tu-da-nang-den-thanh-pho-ho-chi-min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761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INH ANH\Hình ảnh chủ đề Mầm Non\hjnh phuong tien gjao thong\t5503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2" y="28576"/>
            <a:ext cx="319603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ANH\Hình ảnh chủ đề Mầm Non\hjnh phuong tien gjao thong\Tau%20-%20ConDa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INH ANH\Hình ảnh chủ đề Mầm Non\hjnh phuong tien gjao thong\thuyen%20buom%20Lynn%20Riva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2"/>
            <a:ext cx="2976162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airhypersonic1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1" y="2210594"/>
            <a:ext cx="3196039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vnas-vn-dsc-8476-1435669264935-0-111-800-1199-crop-14356693120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18559" cy="24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tải xuống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23657"/>
            <a:ext cx="2971800" cy="2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tải xuống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86" y="4423065"/>
            <a:ext cx="3146714" cy="24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ownloads\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9324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HINH ANH\Hình ảnh chủ đề Mầm Non\hjnh phuong tien gjao thong\ve-may-bay-tu-da-nang-den-thanh-pho-ho-chi-min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761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INH ANH\Hình ảnh chủ đề Mầm Non\hjnh phuong tien gjao thong\t5503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2" y="28576"/>
            <a:ext cx="319603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ANH\Hình ảnh chủ đề Mầm Non\hjnh phuong tien gjao thong\Tau%20-%20ConDa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airhypersonic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1" y="2210594"/>
            <a:ext cx="3196039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vnas-vn-dsc-8476-1435669264935-0-111-800-1199-crop-14356693120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18559" cy="24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ownloads\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9324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362200"/>
            <a:ext cx="289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199" y="2514600"/>
            <a:ext cx="289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6381" y="4833694"/>
            <a:ext cx="289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HINH ANH\Hình ảnh chủ đề Mầm Non\hjnh phuong tien gjao thong\ve-may-bay-tu-da-nang-den-thanh-pho-ho-chi-min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761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INH ANH\Hình ảnh chủ đề Mầm Non\hjnh phuong tien gjao thong\t5503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2" y="28576"/>
            <a:ext cx="319603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ANH\Hình ảnh chủ đề Mầm Non\hjnh phuong tien gjao thong\Tau%20-%20ConDa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INH ANH\Hình ảnh chủ đề Mầm Non\hjnh phuong tien gjao thong\thuyen%20buom%20Lynn%20Riva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2"/>
            <a:ext cx="2976162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airhypersonic1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1" y="2210594"/>
            <a:ext cx="3196039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vnas-vn-dsc-8476-1435669264935-0-111-800-1199-crop-14356693120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18559" cy="24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tải xuống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23657"/>
            <a:ext cx="2971800" cy="2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tải xuống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86" y="4423065"/>
            <a:ext cx="3146714" cy="24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ownloads\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9324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9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HINH ANH\Hình ảnh chủ đề Mầm Non\hjnh phuong tien gjao thong\ve-may-bay-tu-da-nang-den-thanh-pho-ho-chi-min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761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ANH\Hình ảnh chủ đề Mầm Non\hjnh phuong tien gjao thong\Tau%20-%20ConDa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INH ANH\Hình ảnh chủ đề Mầm Non\hjnh phuong tien gjao thong\thuyen%20buom%20Lynn%20Riva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2"/>
            <a:ext cx="2976162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airhypersonic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1" y="2210594"/>
            <a:ext cx="3196039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ownloads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9324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 txBox="1">
            <a:spLocks/>
          </p:cNvSpPr>
          <p:nvPr/>
        </p:nvSpPr>
        <p:spPr>
          <a:xfrm>
            <a:off x="3810000" y="242455"/>
            <a:ext cx="14478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533400" y="4833694"/>
            <a:ext cx="14478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4" name="Title 11"/>
          <p:cNvSpPr txBox="1">
            <a:spLocks/>
          </p:cNvSpPr>
          <p:nvPr/>
        </p:nvSpPr>
        <p:spPr>
          <a:xfrm>
            <a:off x="4267200" y="4724400"/>
            <a:ext cx="14478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5" name="Title 11"/>
          <p:cNvSpPr txBox="1">
            <a:spLocks/>
          </p:cNvSpPr>
          <p:nvPr/>
        </p:nvSpPr>
        <p:spPr>
          <a:xfrm>
            <a:off x="7086600" y="2362200"/>
            <a:ext cx="14478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HINH ANH\Hình ảnh chủ đề Mầm Non\hjnh phuong tien gjao thong\ve-may-bay-tu-da-nang-den-thanh-pho-ho-chi-min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761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INH ANH\Hình ảnh chủ đề Mầm Non\hjnh phuong tien gjao thong\t5503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2" y="28576"/>
            <a:ext cx="319603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ANH\Hình ảnh chủ đề Mầm Non\hjnh phuong tien gjao thong\Tau%20-%20ConDa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INH ANH\Hình ảnh chủ đề Mầm Non\hjnh phuong tien gjao thong\thuyen%20buom%20Lynn%20Riva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2"/>
            <a:ext cx="2976162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airhypersonic1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1" y="2210594"/>
            <a:ext cx="3196039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vnas-vn-dsc-8476-1435669264935-0-111-800-1199-crop-14356693120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18559" cy="24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tải xuống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23657"/>
            <a:ext cx="2971800" cy="2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tải xuống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86" y="4423065"/>
            <a:ext cx="3146714" cy="24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ownloads\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9324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Picture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TRÒ CHƠI: </a:t>
            </a:r>
          </a:p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AI NHANH HƠN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Picture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XẾP MÁY BAY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Picture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KẾT THÚC</a:t>
            </a:r>
          </a:p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CHÚC CÁC CÔ VÀ CÁC BÉ VUI VẺ THÀNH CÔNG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ownloads\chuye-hang-bang-duong-b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4191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ve-may-bay-gia-re-vietnam-airl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"/>
            <a:ext cx="49530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8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wnloads\av_8a7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9177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0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ownloads\tải xuố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0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wnloads\ho-chieu_2102092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wnload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95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6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ownloads\san-b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2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97</Words>
  <Application>Microsoft Office PowerPoint</Application>
  <PresentationFormat>On-screen Show (4:3)</PresentationFormat>
  <Paragraphs>36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XEM CLIP MÁY BAY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clip Trực Thăng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phankhang</dc:creator>
  <cp:lastModifiedBy>AutoBVT</cp:lastModifiedBy>
  <cp:revision>63</cp:revision>
  <dcterms:created xsi:type="dcterms:W3CDTF">2014-12-08T11:49:00Z</dcterms:created>
  <dcterms:modified xsi:type="dcterms:W3CDTF">2019-12-18T06:27:47Z</dcterms:modified>
</cp:coreProperties>
</file>